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Заур Нурмагомедов" initials="ЗН" lastIdx="1" clrIdx="0">
    <p:extLst>
      <p:ext uri="{19B8F6BF-5375-455C-9EA6-DF929625EA0E}">
        <p15:presenceInfo xmlns:p15="http://schemas.microsoft.com/office/powerpoint/2012/main" userId="a8dfe8acb3013a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5T22:08:12.92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E0532D-8CA8-4C7B-B28E-D3F1D3EB2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for </a:t>
            </a:r>
            <a:r>
              <a:rPr lang="ru-RU" dirty="0"/>
              <a:t>				 	  	</a:t>
            </a:r>
            <a:r>
              <a:rPr lang="en-US" dirty="0"/>
              <a:t>LearningWords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03C71-1936-4858-928A-7A5F2C60F479}"/>
              </a:ext>
            </a:extLst>
          </p:cNvPr>
          <p:cNvSpPr txBox="1"/>
          <p:nvPr/>
        </p:nvSpPr>
        <p:spPr>
          <a:xfrm>
            <a:off x="6749484" y="636562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github.com/mr-SkyDev/App-for-LearningWords</a:t>
            </a:r>
            <a:endParaRPr lang="ru-RU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0E09A-1A0D-4006-A238-241B7A39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722" y="540873"/>
            <a:ext cx="593162" cy="59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6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5B80A-E008-4B11-94EA-1D2F6B89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 А главное зачем?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68B49-DB7A-4298-AD7C-3DAA484A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249"/>
            <a:ext cx="8946541" cy="157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Суть данного приложения – изучение слов языка с помощью всплывающих уведомлений.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08263-20E6-44F5-8D1E-A5238FF1BCEE}"/>
              </a:ext>
            </a:extLst>
          </p:cNvPr>
          <p:cNvSpPr txBox="1"/>
          <p:nvPr/>
        </p:nvSpPr>
        <p:spPr>
          <a:xfrm>
            <a:off x="7367954" y="4734342"/>
            <a:ext cx="48240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Имплементировать</a:t>
            </a:r>
            <a:br>
              <a:rPr lang="ru-RU" b="1" dirty="0"/>
            </a:br>
            <a:r>
              <a:rPr lang="ru-RU" b="1" dirty="0"/>
              <a:t>- </a:t>
            </a:r>
            <a:r>
              <a:rPr lang="ru-RU" sz="3200" dirty="0"/>
              <a:t>реализовывать какой-либо функционал в программе</a:t>
            </a:r>
          </a:p>
        </p:txBody>
      </p:sp>
    </p:spTree>
    <p:extLst>
      <p:ext uri="{BB962C8B-B14F-4D97-AF65-F5344CB8AC3E}">
        <p14:creationId xmlns:p14="http://schemas.microsoft.com/office/powerpoint/2010/main" val="2470811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4058D-3E72-40F9-9957-BA04AAA5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/>
              <a:t>Главное окно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3E78FA0-F4D0-4180-9A7E-3E6479CDF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154" y="1853248"/>
            <a:ext cx="4716318" cy="4194175"/>
          </a:xfrm>
          <a:prstGeom prst="roundRect">
            <a:avLst>
              <a:gd name="adj" fmla="val 4299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117F5-73B1-44FE-8333-A5B2DA87019E}"/>
              </a:ext>
            </a:extLst>
          </p:cNvPr>
          <p:cNvSpPr txBox="1"/>
          <p:nvPr/>
        </p:nvSpPr>
        <p:spPr>
          <a:xfrm>
            <a:off x="5665703" y="4477763"/>
            <a:ext cx="6587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Оранжевым</a:t>
            </a:r>
            <a:r>
              <a:rPr lang="ru-RU" sz="3200" dirty="0"/>
              <a:t> цветом обозначаются выбранные курсы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453A0-B4DA-41CB-B339-868A06E65ECB}"/>
              </a:ext>
            </a:extLst>
          </p:cNvPr>
          <p:cNvSpPr txBox="1"/>
          <p:nvPr/>
        </p:nvSpPr>
        <p:spPr>
          <a:xfrm>
            <a:off x="5665703" y="1853248"/>
            <a:ext cx="6396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У курсов есть сложность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7C2F-7A91-4863-A0BF-F30ECA98FBAA}"/>
              </a:ext>
            </a:extLst>
          </p:cNvPr>
          <p:cNvSpPr txBox="1"/>
          <p:nvPr/>
        </p:nvSpPr>
        <p:spPr>
          <a:xfrm>
            <a:off x="5665703" y="2673063"/>
            <a:ext cx="639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Имеется 4 курса: </a:t>
            </a:r>
          </a:p>
          <a:p>
            <a:r>
              <a:rPr lang="ru-RU" sz="3200" dirty="0"/>
              <a:t>	3 встроенных и </a:t>
            </a:r>
          </a:p>
          <a:p>
            <a:r>
              <a:rPr lang="ru-RU" sz="3200" dirty="0"/>
              <a:t>	1 пользовательский</a:t>
            </a:r>
          </a:p>
        </p:txBody>
      </p:sp>
    </p:spTree>
    <p:extLst>
      <p:ext uri="{BB962C8B-B14F-4D97-AF65-F5344CB8AC3E}">
        <p14:creationId xmlns:p14="http://schemas.microsoft.com/office/powerpoint/2010/main" val="26385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7318A-784C-4164-AE55-A63758F5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Просмотр курса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ED0522-37D3-44D3-B4C6-21FC4F83E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4956368" cy="4195762"/>
          </a:xfrm>
          <a:prstGeom prst="roundRect">
            <a:avLst>
              <a:gd name="adj" fmla="val 3465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83383-5D7B-48E9-83A6-C7762F481C03}"/>
              </a:ext>
            </a:extLst>
          </p:cNvPr>
          <p:cNvSpPr txBox="1"/>
          <p:nvPr/>
        </p:nvSpPr>
        <p:spPr>
          <a:xfrm>
            <a:off x="6096000" y="1853248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Открывается нажатием </a:t>
            </a:r>
            <a:r>
              <a:rPr lang="ru-RU" sz="3200" b="1" dirty="0"/>
              <a:t>ПКМ </a:t>
            </a:r>
            <a:r>
              <a:rPr lang="ru-RU" sz="3200" dirty="0"/>
              <a:t>по курсу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8ACCB-58CA-4C47-8F10-27A65D102EA2}"/>
              </a:ext>
            </a:extLst>
          </p:cNvPr>
          <p:cNvSpPr txBox="1"/>
          <p:nvPr/>
        </p:nvSpPr>
        <p:spPr>
          <a:xfrm>
            <a:off x="6096000" y="3002022"/>
            <a:ext cx="5817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 помощью этого окна можно редактировать данные курса: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	</a:t>
            </a:r>
            <a:r>
              <a:rPr lang="ru-RU" sz="3200" i="1" dirty="0"/>
              <a:t>слова, их значения,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i="1" dirty="0"/>
              <a:t>	а также</a:t>
            </a:r>
            <a:r>
              <a:rPr lang="en-US" sz="3200" i="1" dirty="0"/>
              <a:t>,</a:t>
            </a:r>
            <a:r>
              <a:rPr lang="ru-RU" sz="3200" i="1" dirty="0"/>
              <a:t> включены ли </a:t>
            </a:r>
            <a:r>
              <a:rPr lang="en-US" sz="3200" i="1" dirty="0"/>
              <a:t>	</a:t>
            </a:r>
            <a:r>
              <a:rPr lang="ru-RU" sz="3200" i="1" dirty="0"/>
              <a:t>они 	в программу</a:t>
            </a:r>
            <a:r>
              <a:rPr lang="en-US" sz="3200" i="1" dirty="0"/>
              <a:t> 	</a:t>
            </a:r>
            <a:r>
              <a:rPr lang="ru-RU" sz="3200" i="1" dirty="0"/>
              <a:t>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7615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B93A9-5CD0-4FF2-AA06-0978AD57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настроек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41AB53-0D02-45DB-8FE6-64299168C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69" y="1853248"/>
            <a:ext cx="4718103" cy="4195762"/>
          </a:xfrm>
          <a:prstGeom prst="roundRect">
            <a:avLst>
              <a:gd name="adj" fmla="val 4275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318B7-EFB0-48F9-A925-B57B7651F4EA}"/>
              </a:ext>
            </a:extLst>
          </p:cNvPr>
          <p:cNvSpPr txBox="1"/>
          <p:nvPr/>
        </p:nvSpPr>
        <p:spPr>
          <a:xfrm>
            <a:off x="6015318" y="1865433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Вызвать его можно из главного окна, нажатием на соответствующую иконку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DAFF5-3740-4723-9E47-417B61B6E807}"/>
              </a:ext>
            </a:extLst>
          </p:cNvPr>
          <p:cNvSpPr txBox="1"/>
          <p:nvPr/>
        </p:nvSpPr>
        <p:spPr>
          <a:xfrm>
            <a:off x="6015318" y="3435093"/>
            <a:ext cx="6176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Настроить там можно лишь частоту отправки уведомлений</a:t>
            </a:r>
          </a:p>
        </p:txBody>
      </p:sp>
    </p:spTree>
    <p:extLst>
      <p:ext uri="{BB962C8B-B14F-4D97-AF65-F5344CB8AC3E}">
        <p14:creationId xmlns:p14="http://schemas.microsoft.com/office/powerpoint/2010/main" val="352016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A6DBB-28E3-4479-A3D6-C96039FB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Уведомления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95F29-F286-476B-BDC3-C9D4A5610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4202958" cy="4195762"/>
          </a:xfrm>
          <a:prstGeom prst="roundRect">
            <a:avLst>
              <a:gd name="adj" fmla="val 5129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64B02-7781-4C02-A1FD-3A9650FBD0A0}"/>
              </a:ext>
            </a:extLst>
          </p:cNvPr>
          <p:cNvSpPr txBox="1"/>
          <p:nvPr/>
        </p:nvSpPr>
        <p:spPr>
          <a:xfrm>
            <a:off x="5348472" y="1853248"/>
            <a:ext cx="68435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Всплывают</a:t>
            </a:r>
            <a:r>
              <a:rPr lang="en-US" sz="3200" dirty="0"/>
              <a:t> </a:t>
            </a:r>
            <a:r>
              <a:rPr lang="ru-RU" sz="3200" dirty="0"/>
              <a:t>с промежутком определенного времени, которое указывалось в настройках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7C769-F232-46D0-93A6-20E1C642421F}"/>
              </a:ext>
            </a:extLst>
          </p:cNvPr>
          <p:cNvSpPr txBox="1"/>
          <p:nvPr/>
        </p:nvSpPr>
        <p:spPr>
          <a:xfrm>
            <a:off x="5348472" y="3951129"/>
            <a:ext cx="6338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При нажатии на </a:t>
            </a:r>
            <a:r>
              <a:rPr lang="en-US" sz="3200" dirty="0"/>
              <a:t>“</a:t>
            </a:r>
            <a:r>
              <a:rPr lang="ru-RU" sz="3200" dirty="0"/>
              <a:t>Выучил</a:t>
            </a:r>
            <a:r>
              <a:rPr lang="en-US" sz="3200" dirty="0"/>
              <a:t>”</a:t>
            </a:r>
            <a:r>
              <a:rPr lang="ru-RU" sz="3200" dirty="0"/>
              <a:t>, слово будет удаляться из программы 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58266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743F7B-0913-457F-8C21-1657DD76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487698-FCDB-4A9D-8458-42CB8D258261}"/>
              </a:ext>
            </a:extLst>
          </p:cNvPr>
          <p:cNvSpPr txBox="1"/>
          <p:nvPr/>
        </p:nvSpPr>
        <p:spPr>
          <a:xfrm>
            <a:off x="195155" y="5989458"/>
            <a:ext cx="10331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За чебурашку можно и зачет поставить!!11!</a:t>
            </a:r>
          </a:p>
        </p:txBody>
      </p:sp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19BE75DD-4100-4109-97BE-10CE5349A88C}"/>
              </a:ext>
            </a:extLst>
          </p:cNvPr>
          <p:cNvSpPr/>
          <p:nvPr/>
        </p:nvSpPr>
        <p:spPr>
          <a:xfrm>
            <a:off x="7077807" y="90327"/>
            <a:ext cx="3050931" cy="211015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Спасибо за внимание</a:t>
            </a:r>
          </a:p>
          <a:p>
            <a:pPr algn="ctr"/>
            <a:r>
              <a:rPr lang="ru-RU" dirty="0"/>
              <a:t>💙💙💙</a:t>
            </a:r>
          </a:p>
        </p:txBody>
      </p:sp>
    </p:spTree>
    <p:extLst>
      <p:ext uri="{BB962C8B-B14F-4D97-AF65-F5344CB8AC3E}">
        <p14:creationId xmlns:p14="http://schemas.microsoft.com/office/powerpoint/2010/main" val="349575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226</TotalTime>
  <Words>158</Words>
  <Application>Microsoft Office PowerPoint</Application>
  <PresentationFormat>Широкоэкранный</PresentationFormat>
  <Paragraphs>25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Ион</vt:lpstr>
      <vt:lpstr>App for          LearningWords</vt:lpstr>
      <vt:lpstr>Почему? А главное зачем?</vt:lpstr>
      <vt:lpstr>Главное окно</vt:lpstr>
      <vt:lpstr>Просмотр курса</vt:lpstr>
      <vt:lpstr>Окно настроек</vt:lpstr>
      <vt:lpstr>Уведомления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for          LearningWords</dc:title>
  <dc:creator>Заур Нурмагомедов</dc:creator>
  <cp:lastModifiedBy>Заур Нурмагомедов</cp:lastModifiedBy>
  <cp:revision>6</cp:revision>
  <dcterms:created xsi:type="dcterms:W3CDTF">2021-11-07T15:07:19Z</dcterms:created>
  <dcterms:modified xsi:type="dcterms:W3CDTF">2021-11-17T15:35:44Z</dcterms:modified>
</cp:coreProperties>
</file>